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63" r:id="rId2"/>
    <p:sldId id="264" r:id="rId3"/>
    <p:sldId id="266" r:id="rId4"/>
    <p:sldId id="265" r:id="rId5"/>
    <p:sldId id="269" r:id="rId6"/>
    <p:sldId id="267" r:id="rId7"/>
    <p:sldId id="256" r:id="rId8"/>
    <p:sldId id="268" r:id="rId9"/>
    <p:sldId id="258" r:id="rId10"/>
    <p:sldId id="261" r:id="rId11"/>
    <p:sldId id="257" r:id="rId12"/>
    <p:sldId id="260" r:id="rId13"/>
    <p:sldId id="262" r:id="rId14"/>
    <p:sldId id="259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1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0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8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0A9293E7-8793-4575-B2B0-0FA73F46444F}" type="datetimeFigureOut">
              <a:rPr lang="en-US" smtClean="0"/>
              <a:t>4/8/2015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6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89B726F2-7ADC-4CD0-ABAF-EB51379049BD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Les questions </a:t>
            </a:r>
            <a:r>
              <a:rPr lang="en-US" dirty="0" err="1" smtClean="0"/>
              <a:t>d’unité</a:t>
            </a:r>
            <a:r>
              <a:rPr lang="en-US" dirty="0" smtClean="0"/>
              <a:t> 2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60155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800">
        <p:circle/>
      </p:transition>
    </mc:Choice>
    <mc:Fallback xmlns=""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err="1" smtClean="0"/>
              <a:t>Qu’est-ce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prends</a:t>
            </a:r>
            <a:r>
              <a:rPr lang="en-US" dirty="0" smtClean="0"/>
              <a:t> </a:t>
            </a:r>
            <a:r>
              <a:rPr lang="en-US" dirty="0" err="1" smtClean="0"/>
              <a:t>comme</a:t>
            </a:r>
            <a:r>
              <a:rPr lang="en-US" dirty="0" smtClean="0"/>
              <a:t> collation?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prends-tu</a:t>
            </a:r>
            <a:r>
              <a:rPr lang="en-US" dirty="0" smtClean="0"/>
              <a:t> </a:t>
            </a:r>
            <a:r>
              <a:rPr lang="en-US" dirty="0" err="1" smtClean="0"/>
              <a:t>comme</a:t>
            </a:r>
            <a:r>
              <a:rPr lang="en-US" dirty="0" smtClean="0"/>
              <a:t> collation?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Start with: 	</a:t>
            </a:r>
            <a:r>
              <a:rPr lang="en-US" b="1" dirty="0" smtClean="0"/>
              <a:t>Je </a:t>
            </a:r>
            <a:r>
              <a:rPr lang="en-US" b="1" dirty="0" err="1" smtClean="0"/>
              <a:t>prends</a:t>
            </a:r>
            <a:r>
              <a:rPr lang="en-US" b="1" dirty="0" smtClean="0"/>
              <a:t>…</a:t>
            </a:r>
          </a:p>
          <a:p>
            <a:endParaRPr lang="en-US" dirty="0" smtClean="0"/>
          </a:p>
          <a:p>
            <a:r>
              <a:rPr lang="en-US" dirty="0" smtClean="0"/>
              <a:t>Choose:		</a:t>
            </a:r>
            <a:r>
              <a:rPr lang="en-US" i="1" dirty="0" smtClean="0"/>
              <a:t>du/de la/des/de l’</a:t>
            </a:r>
          </a:p>
          <a:p>
            <a:endParaRPr lang="en-US" dirty="0"/>
          </a:p>
          <a:p>
            <a:r>
              <a:rPr lang="en-US" dirty="0" smtClean="0"/>
              <a:t>End with: 		</a:t>
            </a:r>
            <a:r>
              <a:rPr lang="en-US" u="sng" dirty="0" smtClean="0"/>
              <a:t>your snack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smtClean="0"/>
              <a:t>Ex: </a:t>
            </a:r>
            <a:r>
              <a:rPr lang="en-US" b="1" dirty="0" smtClean="0"/>
              <a:t>Je </a:t>
            </a:r>
            <a:r>
              <a:rPr lang="en-US" b="1" dirty="0" err="1" smtClean="0"/>
              <a:t>prends</a:t>
            </a:r>
            <a:r>
              <a:rPr lang="en-US" b="1" dirty="0" smtClean="0"/>
              <a:t> </a:t>
            </a:r>
            <a:r>
              <a:rPr lang="en-US" i="1" dirty="0" smtClean="0"/>
              <a:t>du</a:t>
            </a:r>
            <a:r>
              <a:rPr lang="en-US" dirty="0" smtClean="0"/>
              <a:t> </a:t>
            </a:r>
            <a:r>
              <a:rPr lang="en-US" u="sng" dirty="0" err="1" smtClean="0"/>
              <a:t>maïs</a:t>
            </a:r>
            <a:r>
              <a:rPr lang="en-US" u="sng" dirty="0" smtClean="0"/>
              <a:t> soufflé</a:t>
            </a:r>
            <a:r>
              <a:rPr lang="en-US" dirty="0" smtClean="0"/>
              <a:t>.</a:t>
            </a:r>
            <a:br>
              <a:rPr lang="en-US" dirty="0" smtClean="0"/>
            </a:br>
            <a:endParaRPr lang="en-US" dirty="0" smtClean="0"/>
          </a:p>
          <a:p>
            <a:r>
              <a:rPr lang="en-US" b="1" u="sng" dirty="0" smtClean="0"/>
              <a:t>REMEMBER</a:t>
            </a:r>
            <a:r>
              <a:rPr lang="en-US" dirty="0" smtClean="0"/>
              <a:t>: your </a:t>
            </a:r>
            <a:r>
              <a:rPr lang="en-US" dirty="0" err="1" smtClean="0"/>
              <a:t>partitif</a:t>
            </a:r>
            <a:r>
              <a:rPr lang="en-US" dirty="0" smtClean="0"/>
              <a:t> (du/de la/des/de l’) MUST go with your snack.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8380192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Mettre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1291023666"/>
              </p:ext>
            </p:extLst>
          </p:nvPr>
        </p:nvGraphicFramePr>
        <p:xfrm>
          <a:off x="457200" y="1600200"/>
          <a:ext cx="8109793" cy="1959429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342475"/>
                <a:gridCol w="1225025"/>
                <a:gridCol w="1867218"/>
                <a:gridCol w="1225025"/>
                <a:gridCol w="1225025"/>
                <a:gridCol w="1225025"/>
              </a:tblGrid>
              <a:tr h="653143">
                <a:tc gridSpan="6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METTRE – </a:t>
                      </a:r>
                      <a:r>
                        <a:rPr lang="en-US" smtClean="0"/>
                        <a:t>to put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653143"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Je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Tu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Il/Elle/On/Qui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Nous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Vous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Ils</a:t>
                      </a:r>
                      <a:r>
                        <a:rPr lang="en-US" b="1" dirty="0" smtClean="0"/>
                        <a:t>/</a:t>
                      </a:r>
                      <a:r>
                        <a:rPr lang="en-US" b="1" dirty="0" err="1" smtClean="0"/>
                        <a:t>Elles</a:t>
                      </a:r>
                      <a:endParaRPr lang="en-US" b="1" dirty="0"/>
                    </a:p>
                  </a:txBody>
                  <a:tcPr/>
                </a:tc>
              </a:tr>
              <a:tr h="653143"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mets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mets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met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mettons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mettez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mettent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71518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mets</a:t>
            </a:r>
            <a:r>
              <a:rPr lang="en-US" dirty="0" smtClean="0"/>
              <a:t> _______ </a:t>
            </a:r>
            <a:r>
              <a:rPr lang="en-US" dirty="0" err="1" smtClean="0"/>
              <a:t>sur</a:t>
            </a:r>
            <a:r>
              <a:rPr lang="en-US" dirty="0" smtClean="0"/>
              <a:t> </a:t>
            </a:r>
            <a:r>
              <a:rPr lang="en-US" i="1" u="sng" dirty="0" smtClean="0"/>
              <a:t>ta pizza</a:t>
            </a:r>
            <a:r>
              <a:rPr lang="en-US" dirty="0" smtClean="0"/>
              <a:t>?	Mets-</a:t>
            </a:r>
            <a:r>
              <a:rPr lang="en-US" dirty="0" err="1" smtClean="0"/>
              <a:t>tu</a:t>
            </a:r>
            <a:r>
              <a:rPr lang="en-US" dirty="0" smtClean="0"/>
              <a:t> ______ </a:t>
            </a:r>
            <a:r>
              <a:rPr lang="en-US" dirty="0" err="1" smtClean="0"/>
              <a:t>sur</a:t>
            </a:r>
            <a:r>
              <a:rPr lang="en-US" dirty="0" smtClean="0"/>
              <a:t> </a:t>
            </a:r>
            <a:r>
              <a:rPr lang="en-US" i="1" u="sng" dirty="0" smtClean="0"/>
              <a:t>ta pizza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err="1" smtClean="0"/>
              <a:t>Oui</a:t>
            </a:r>
            <a:r>
              <a:rPr lang="en-US" dirty="0" smtClean="0"/>
              <a:t>,</a:t>
            </a:r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/>
              <a:t>Non,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07828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Quel</a:t>
            </a:r>
            <a:r>
              <a:rPr lang="en-US" dirty="0" smtClean="0"/>
              <a:t> </a:t>
            </a:r>
            <a:r>
              <a:rPr lang="en-US" dirty="0" err="1" smtClean="0"/>
              <a:t>est</a:t>
            </a:r>
            <a:r>
              <a:rPr lang="en-US" dirty="0" smtClean="0"/>
              <a:t> le </a:t>
            </a:r>
            <a:r>
              <a:rPr lang="en-US" dirty="0" err="1" smtClean="0"/>
              <a:t>meilleur</a:t>
            </a:r>
            <a:r>
              <a:rPr lang="en-US" dirty="0" smtClean="0"/>
              <a:t> </a:t>
            </a:r>
            <a:r>
              <a:rPr lang="en-US" dirty="0" err="1" smtClean="0"/>
              <a:t>choix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r>
              <a:rPr lang="en-US" dirty="0" smtClean="0"/>
              <a:t>Q: </a:t>
            </a:r>
            <a:r>
              <a:rPr lang="en-US" dirty="0" err="1" smtClean="0"/>
              <a:t>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_________ </a:t>
            </a:r>
            <a:r>
              <a:rPr lang="en-US" dirty="0" err="1" smtClean="0"/>
              <a:t>est</a:t>
            </a:r>
            <a:r>
              <a:rPr lang="en-US" dirty="0" smtClean="0"/>
              <a:t> le </a:t>
            </a:r>
            <a:r>
              <a:rPr lang="en-US" dirty="0" err="1" smtClean="0"/>
              <a:t>meilleur</a:t>
            </a:r>
            <a:r>
              <a:rPr lang="en-US" dirty="0" smtClean="0"/>
              <a:t> </a:t>
            </a:r>
            <a:r>
              <a:rPr lang="en-US" dirty="0" err="1" smtClean="0"/>
              <a:t>choix</a:t>
            </a:r>
            <a:r>
              <a:rPr lang="en-US" dirty="0" smtClean="0"/>
              <a:t>?</a:t>
            </a:r>
          </a:p>
          <a:p>
            <a:endParaRPr lang="en-US" dirty="0"/>
          </a:p>
          <a:p>
            <a:r>
              <a:rPr lang="en-US" dirty="0" smtClean="0"/>
              <a:t>R1: </a:t>
            </a:r>
            <a:r>
              <a:rPr lang="en-US" dirty="0" err="1" smtClean="0"/>
              <a:t>Oui</a:t>
            </a:r>
            <a:r>
              <a:rPr lang="en-US" dirty="0" smtClean="0"/>
              <a:t>, _________ </a:t>
            </a:r>
            <a:r>
              <a:rPr lang="en-US" dirty="0" err="1" smtClean="0"/>
              <a:t>est</a:t>
            </a:r>
            <a:r>
              <a:rPr lang="en-US" dirty="0" smtClean="0"/>
              <a:t> le </a:t>
            </a:r>
            <a:r>
              <a:rPr lang="en-US" dirty="0" err="1" smtClean="0"/>
              <a:t>meilleur</a:t>
            </a:r>
            <a:r>
              <a:rPr lang="en-US" dirty="0" smtClean="0"/>
              <a:t> </a:t>
            </a:r>
            <a:r>
              <a:rPr lang="en-US" dirty="0" err="1" smtClean="0"/>
              <a:t>choix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smtClean="0"/>
              <a:t>R2: Non, _________ </a:t>
            </a:r>
            <a:r>
              <a:rPr lang="en-US" dirty="0" err="1" smtClean="0"/>
              <a:t>est</a:t>
            </a:r>
            <a:r>
              <a:rPr lang="en-US" dirty="0" smtClean="0"/>
              <a:t> le </a:t>
            </a:r>
            <a:r>
              <a:rPr lang="en-US" dirty="0" err="1" smtClean="0"/>
              <a:t>meilleur</a:t>
            </a:r>
            <a:r>
              <a:rPr lang="en-US" dirty="0" smtClean="0"/>
              <a:t> </a:t>
            </a:r>
            <a:r>
              <a:rPr lang="en-US" dirty="0" err="1" smtClean="0"/>
              <a:t>choix</a:t>
            </a:r>
            <a:r>
              <a:rPr lang="en-US" dirty="0" smtClean="0"/>
              <a:t>.</a:t>
            </a:r>
          </a:p>
          <a:p>
            <a:endParaRPr lang="en-US" smtClean="0"/>
          </a:p>
          <a:p>
            <a:endParaRPr lang="en-US" dirty="0"/>
          </a:p>
          <a:p>
            <a:r>
              <a:rPr lang="en-US" dirty="0" err="1" smtClean="0"/>
              <a:t>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b="1" i="1" dirty="0" smtClean="0"/>
              <a:t>la pizza </a:t>
            </a:r>
            <a:r>
              <a:rPr lang="en-US" dirty="0" err="1" smtClean="0"/>
              <a:t>est</a:t>
            </a:r>
            <a:r>
              <a:rPr lang="en-US" dirty="0" smtClean="0"/>
              <a:t> le </a:t>
            </a:r>
            <a:r>
              <a:rPr lang="en-US" dirty="0" err="1" smtClean="0"/>
              <a:t>meilleur</a:t>
            </a:r>
            <a:r>
              <a:rPr lang="en-US" dirty="0" smtClean="0"/>
              <a:t> </a:t>
            </a:r>
            <a:r>
              <a:rPr lang="en-US" dirty="0" err="1" smtClean="0"/>
              <a:t>choix</a:t>
            </a:r>
            <a:r>
              <a:rPr lang="en-US" dirty="0" smtClean="0"/>
              <a:t>?</a:t>
            </a:r>
          </a:p>
          <a:p>
            <a:r>
              <a:rPr lang="en-US" dirty="0" smtClean="0"/>
              <a:t>R1: </a:t>
            </a:r>
            <a:r>
              <a:rPr lang="en-US" dirty="0" err="1" smtClean="0"/>
              <a:t>Oui</a:t>
            </a:r>
            <a:r>
              <a:rPr lang="en-US" dirty="0" smtClean="0"/>
              <a:t>, </a:t>
            </a:r>
            <a:r>
              <a:rPr lang="en-US" b="1" i="1" dirty="0" smtClean="0"/>
              <a:t>la pizza </a:t>
            </a:r>
            <a:r>
              <a:rPr lang="en-US" dirty="0" err="1" smtClean="0"/>
              <a:t>est</a:t>
            </a:r>
            <a:r>
              <a:rPr lang="en-US" dirty="0" smtClean="0"/>
              <a:t> le </a:t>
            </a:r>
            <a:r>
              <a:rPr lang="en-US" dirty="0" err="1" smtClean="0"/>
              <a:t>meilleur</a:t>
            </a:r>
            <a:r>
              <a:rPr lang="en-US" dirty="0" smtClean="0"/>
              <a:t> </a:t>
            </a:r>
            <a:r>
              <a:rPr lang="en-US" dirty="0" err="1" smtClean="0"/>
              <a:t>choix</a:t>
            </a:r>
            <a:r>
              <a:rPr lang="en-US" dirty="0" smtClean="0"/>
              <a:t>.</a:t>
            </a:r>
          </a:p>
          <a:p>
            <a:r>
              <a:rPr lang="en-US" dirty="0" smtClean="0"/>
              <a:t>R2: Non, </a:t>
            </a:r>
            <a:r>
              <a:rPr lang="en-US" b="1" i="1" dirty="0" smtClean="0"/>
              <a:t>la crème </a:t>
            </a:r>
            <a:r>
              <a:rPr lang="en-US" b="1" i="1" dirty="0" err="1" smtClean="0"/>
              <a:t>glacée</a:t>
            </a:r>
            <a:r>
              <a:rPr lang="en-US" b="1" i="1" dirty="0" smtClean="0"/>
              <a:t> </a:t>
            </a:r>
            <a:r>
              <a:rPr lang="en-US" dirty="0" err="1" smtClean="0"/>
              <a:t>est</a:t>
            </a:r>
            <a:r>
              <a:rPr lang="en-US" dirty="0" smtClean="0"/>
              <a:t> la </a:t>
            </a:r>
            <a:r>
              <a:rPr lang="en-US" dirty="0" err="1" smtClean="0"/>
              <a:t>meilleur</a:t>
            </a:r>
            <a:r>
              <a:rPr lang="en-US" dirty="0" smtClean="0"/>
              <a:t> </a:t>
            </a:r>
            <a:r>
              <a:rPr lang="en-US" dirty="0" err="1" smtClean="0"/>
              <a:t>choix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251424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7" dur="75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2" dur="75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17" dur="75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22" dur="75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27" dur="75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6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ircle(in)">
                                      <p:cBhvr>
                                        <p:cTn id="32" dur="75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Avoir</a:t>
            </a:r>
            <a:r>
              <a:rPr lang="en-US" dirty="0" smtClean="0"/>
              <a:t> </a:t>
            </a:r>
            <a:r>
              <a:rPr lang="en-US" dirty="0" err="1" smtClean="0"/>
              <a:t>besoin</a:t>
            </a:r>
            <a:r>
              <a:rPr lang="en-US" dirty="0" smtClean="0"/>
              <a:t> de 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1110223037"/>
              </p:ext>
            </p:extLst>
          </p:nvPr>
        </p:nvGraphicFramePr>
        <p:xfrm>
          <a:off x="457200" y="1600200"/>
          <a:ext cx="8109793" cy="1959429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342475"/>
                <a:gridCol w="1225025"/>
                <a:gridCol w="1867218"/>
                <a:gridCol w="1225025"/>
                <a:gridCol w="1225025"/>
                <a:gridCol w="1225025"/>
              </a:tblGrid>
              <a:tr h="653143">
                <a:tc gridSpan="6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AVOIR</a:t>
                      </a:r>
                      <a:r>
                        <a:rPr lang="en-US" baseline="0" dirty="0" smtClean="0"/>
                        <a:t> BESOIN DE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653143"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Je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Tu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Il/Elle/On/Qui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Nous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Vous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Ils</a:t>
                      </a:r>
                      <a:r>
                        <a:rPr lang="en-US" b="1" dirty="0" smtClean="0"/>
                        <a:t>/</a:t>
                      </a:r>
                      <a:r>
                        <a:rPr lang="en-US" b="1" dirty="0" err="1" smtClean="0"/>
                        <a:t>Elles</a:t>
                      </a:r>
                      <a:endParaRPr lang="en-US" b="1" dirty="0"/>
                    </a:p>
                  </a:txBody>
                  <a:tcPr/>
                </a:tc>
              </a:tr>
              <a:tr h="653143"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J’ai</a:t>
                      </a:r>
                      <a:r>
                        <a:rPr lang="en-US" baseline="0" dirty="0" smtClean="0"/>
                        <a:t> </a:t>
                      </a:r>
                      <a:r>
                        <a:rPr lang="en-US" baseline="0" dirty="0" err="1" smtClean="0"/>
                        <a:t>besoin</a:t>
                      </a:r>
                      <a:r>
                        <a:rPr lang="en-US" baseline="0" dirty="0" smtClean="0"/>
                        <a:t> de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as </a:t>
                      </a:r>
                      <a:r>
                        <a:rPr lang="en-US" dirty="0" err="1" smtClean="0"/>
                        <a:t>besoin</a:t>
                      </a:r>
                      <a:r>
                        <a:rPr lang="en-US" dirty="0" smtClean="0"/>
                        <a:t> de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a </a:t>
                      </a:r>
                      <a:r>
                        <a:rPr lang="en-US" dirty="0" err="1" smtClean="0"/>
                        <a:t>besoin</a:t>
                      </a:r>
                      <a:r>
                        <a:rPr lang="en-US" dirty="0" smtClean="0"/>
                        <a:t> de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avons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besoin</a:t>
                      </a:r>
                      <a:r>
                        <a:rPr lang="en-US" dirty="0" smtClean="0"/>
                        <a:t> de 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avez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besoin</a:t>
                      </a:r>
                      <a:r>
                        <a:rPr lang="en-US" dirty="0" smtClean="0"/>
                        <a:t> de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ont</a:t>
                      </a:r>
                      <a:r>
                        <a:rPr lang="en-US" dirty="0" smtClean="0"/>
                        <a:t> </a:t>
                      </a:r>
                      <a:r>
                        <a:rPr lang="en-US" dirty="0" err="1" smtClean="0"/>
                        <a:t>besoin</a:t>
                      </a:r>
                      <a:r>
                        <a:rPr lang="en-US" smtClean="0"/>
                        <a:t> de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181672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685800"/>
            <a:ext cx="6172200" cy="4263390"/>
          </a:xfrm>
        </p:spPr>
        <p:txBody>
          <a:bodyPr/>
          <a:lstStyle/>
          <a:p>
            <a:r>
              <a:rPr lang="en-US" dirty="0" err="1" smtClean="0"/>
              <a:t>Qu’est-ce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manges</a:t>
            </a:r>
            <a:r>
              <a:rPr lang="en-US" dirty="0" smtClean="0"/>
              <a:t>?</a:t>
            </a:r>
            <a:br>
              <a:rPr lang="en-US" dirty="0" smtClean="0"/>
            </a:br>
            <a:r>
              <a:rPr lang="en-US" dirty="0" err="1" smtClean="0"/>
              <a:t>Qu’est-ce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bois?</a:t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Je mange…</a:t>
            </a:r>
          </a:p>
          <a:p>
            <a:endParaRPr lang="en-US" dirty="0"/>
          </a:p>
          <a:p>
            <a:r>
              <a:rPr lang="en-US" smtClean="0"/>
              <a:t>Je bois…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794293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900">
        <p14:glitter pattern="hexagon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457200"/>
            <a:ext cx="6172200" cy="4491990"/>
          </a:xfrm>
        </p:spPr>
        <p:txBody>
          <a:bodyPr/>
          <a:lstStyle/>
          <a:p>
            <a:r>
              <a:rPr lang="en-US" dirty="0" smtClean="0"/>
              <a:t>As-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faim</a:t>
            </a:r>
            <a:r>
              <a:rPr lang="en-US" dirty="0" smtClean="0"/>
              <a:t>?</a:t>
            </a:r>
            <a:br>
              <a:rPr lang="en-US" dirty="0" smtClean="0"/>
            </a:br>
            <a:r>
              <a:rPr lang="en-US" dirty="0" smtClean="0"/>
              <a:t>As-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soif</a:t>
            </a:r>
            <a:r>
              <a:rPr lang="en-US" dirty="0" smtClean="0"/>
              <a:t>?</a:t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 smtClean="0"/>
              <a:t>Oui</a:t>
            </a:r>
            <a:r>
              <a:rPr lang="en-US" dirty="0" smtClean="0"/>
              <a:t>, </a:t>
            </a:r>
            <a:r>
              <a:rPr lang="en-US" dirty="0" err="1" smtClean="0"/>
              <a:t>j’ai</a:t>
            </a:r>
            <a:r>
              <a:rPr lang="en-US" dirty="0" smtClean="0"/>
              <a:t> </a:t>
            </a:r>
            <a:r>
              <a:rPr lang="en-US" dirty="0" err="1" smtClean="0"/>
              <a:t>faim</a:t>
            </a:r>
            <a:r>
              <a:rPr lang="en-US" dirty="0" smtClean="0"/>
              <a:t>. </a:t>
            </a:r>
            <a:r>
              <a:rPr lang="en-US" dirty="0" err="1" smtClean="0"/>
              <a:t>Oui</a:t>
            </a:r>
            <a:r>
              <a:rPr lang="en-US" dirty="0" smtClean="0"/>
              <a:t>, </a:t>
            </a:r>
            <a:r>
              <a:rPr lang="en-US" dirty="0" err="1" smtClean="0"/>
              <a:t>j’ai</a:t>
            </a:r>
            <a:r>
              <a:rPr lang="en-US" dirty="0" smtClean="0"/>
              <a:t> </a:t>
            </a:r>
            <a:r>
              <a:rPr lang="en-US" dirty="0" err="1" smtClean="0"/>
              <a:t>soif</a:t>
            </a:r>
            <a:r>
              <a:rPr lang="en-US" dirty="0" smtClean="0"/>
              <a:t>.</a:t>
            </a:r>
          </a:p>
          <a:p>
            <a:endParaRPr lang="en-US" dirty="0"/>
          </a:p>
          <a:p>
            <a:r>
              <a:rPr lang="en-US" dirty="0" smtClean="0"/>
              <a:t>Non, je </a:t>
            </a:r>
            <a:r>
              <a:rPr lang="en-US" dirty="0" err="1" smtClean="0"/>
              <a:t>n’ai</a:t>
            </a:r>
            <a:r>
              <a:rPr lang="en-US" dirty="0" smtClean="0"/>
              <a:t> pas </a:t>
            </a:r>
            <a:r>
              <a:rPr lang="en-US" dirty="0" err="1" smtClean="0"/>
              <a:t>faim</a:t>
            </a:r>
            <a:r>
              <a:rPr lang="en-US" dirty="0" smtClean="0"/>
              <a:t>. Non, je </a:t>
            </a:r>
            <a:r>
              <a:rPr lang="en-US" dirty="0" err="1" smtClean="0"/>
              <a:t>n’ai</a:t>
            </a:r>
            <a:r>
              <a:rPr lang="en-US" dirty="0" smtClean="0"/>
              <a:t> pas </a:t>
            </a:r>
            <a:r>
              <a:rPr lang="en-US" dirty="0" err="1" smtClean="0"/>
              <a:t>soif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27133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As-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faim</a:t>
            </a:r>
            <a:r>
              <a:rPr lang="en-US" dirty="0" smtClean="0"/>
              <a:t>? As-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soif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2"/>
          </p:nvPr>
        </p:nvSpPr>
        <p:spPr/>
        <p:txBody>
          <a:bodyPr/>
          <a:lstStyle/>
          <a:p>
            <a:r>
              <a:rPr lang="en-US" dirty="0" smtClean="0"/>
              <a:t>Les pommes</a:t>
            </a:r>
          </a:p>
          <a:p>
            <a:r>
              <a:rPr lang="en-US" dirty="0" smtClean="0"/>
              <a:t>Les </a:t>
            </a:r>
            <a:r>
              <a:rPr lang="en-US" dirty="0" err="1" smtClean="0"/>
              <a:t>croustilles</a:t>
            </a:r>
            <a:endParaRPr lang="en-US" dirty="0" smtClean="0"/>
          </a:p>
          <a:p>
            <a:r>
              <a:rPr lang="en-US" dirty="0" smtClean="0"/>
              <a:t>Les tacos</a:t>
            </a:r>
          </a:p>
          <a:p>
            <a:r>
              <a:rPr lang="en-US" dirty="0" smtClean="0"/>
              <a:t>Les </a:t>
            </a:r>
            <a:r>
              <a:rPr lang="en-US" dirty="0" err="1" smtClean="0"/>
              <a:t>carottes</a:t>
            </a:r>
            <a:endParaRPr lang="en-US" dirty="0" smtClean="0"/>
          </a:p>
          <a:p>
            <a:r>
              <a:rPr lang="en-US" dirty="0" smtClean="0"/>
              <a:t>Les frites</a:t>
            </a:r>
          </a:p>
          <a:p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</a:t>
            </a:r>
          </a:p>
          <a:p>
            <a:pPr lvl="1"/>
            <a:r>
              <a:rPr lang="en-US" dirty="0" smtClean="0"/>
              <a:t>Je </a:t>
            </a:r>
            <a:r>
              <a:rPr lang="en-US" dirty="0" err="1" smtClean="0"/>
              <a:t>n’ai</a:t>
            </a:r>
            <a:r>
              <a:rPr lang="en-US" dirty="0" smtClean="0"/>
              <a:t> pas </a:t>
            </a:r>
            <a:r>
              <a:rPr lang="en-US" dirty="0" err="1" smtClean="0"/>
              <a:t>faim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12" name="Content Placeholder 11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en-US" dirty="0" smtClean="0"/>
              <a:t>Le </a:t>
            </a:r>
            <a:r>
              <a:rPr lang="en-US" dirty="0" err="1" smtClean="0"/>
              <a:t>lait</a:t>
            </a:r>
            <a:endParaRPr lang="en-US" dirty="0" smtClean="0"/>
          </a:p>
          <a:p>
            <a:r>
              <a:rPr lang="en-US" dirty="0" err="1" smtClean="0"/>
              <a:t>L’eau</a:t>
            </a:r>
            <a:endParaRPr lang="en-US" dirty="0" smtClean="0"/>
          </a:p>
          <a:p>
            <a:r>
              <a:rPr lang="en-US" dirty="0" smtClean="0"/>
              <a:t>Le jus</a:t>
            </a:r>
          </a:p>
          <a:p>
            <a:r>
              <a:rPr lang="en-US" dirty="0" smtClean="0"/>
              <a:t>La </a:t>
            </a:r>
            <a:r>
              <a:rPr lang="en-US" dirty="0" err="1" smtClean="0"/>
              <a:t>boisson</a:t>
            </a:r>
            <a:r>
              <a:rPr lang="en-US" dirty="0" smtClean="0"/>
              <a:t> </a:t>
            </a:r>
            <a:r>
              <a:rPr lang="en-US" dirty="0" err="1" smtClean="0"/>
              <a:t>gazeuse</a:t>
            </a:r>
            <a:endParaRPr lang="en-US" dirty="0" smtClean="0"/>
          </a:p>
          <a:p>
            <a:r>
              <a:rPr lang="en-US" dirty="0" smtClean="0"/>
              <a:t>Le </a:t>
            </a:r>
            <a:r>
              <a:rPr lang="en-US" dirty="0" err="1" smtClean="0"/>
              <a:t>lait</a:t>
            </a:r>
            <a:r>
              <a:rPr lang="en-US" dirty="0" smtClean="0"/>
              <a:t> au </a:t>
            </a:r>
            <a:r>
              <a:rPr lang="en-US" dirty="0" err="1" smtClean="0"/>
              <a:t>chocolat</a:t>
            </a:r>
            <a:endParaRPr lang="en-US" dirty="0" smtClean="0"/>
          </a:p>
          <a:p>
            <a:r>
              <a:rPr lang="en-US" dirty="0" smtClean="0"/>
              <a:t>Au </a:t>
            </a:r>
            <a:r>
              <a:rPr lang="en-US" dirty="0" err="1" smtClean="0"/>
              <a:t>négatif</a:t>
            </a:r>
            <a:r>
              <a:rPr lang="en-US" dirty="0" smtClean="0"/>
              <a:t>:</a:t>
            </a:r>
          </a:p>
          <a:p>
            <a:pPr lvl="1"/>
            <a:r>
              <a:rPr lang="en-US" dirty="0" smtClean="0"/>
              <a:t>Je </a:t>
            </a:r>
            <a:r>
              <a:rPr lang="en-US" dirty="0" err="1" smtClean="0"/>
              <a:t>n’ai</a:t>
            </a:r>
            <a:r>
              <a:rPr lang="en-US" dirty="0" smtClean="0"/>
              <a:t> pas </a:t>
            </a:r>
            <a:r>
              <a:rPr lang="en-US" dirty="0" err="1" smtClean="0"/>
              <a:t>soif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1"/>
          </p:nvPr>
        </p:nvSpPr>
        <p:spPr/>
        <p:txBody>
          <a:bodyPr/>
          <a:lstStyle/>
          <a:p>
            <a:r>
              <a:rPr lang="en-US" dirty="0" err="1" smtClean="0"/>
              <a:t>J’ai</a:t>
            </a:r>
            <a:r>
              <a:rPr lang="en-US" dirty="0" smtClean="0"/>
              <a:t> </a:t>
            </a:r>
            <a:r>
              <a:rPr lang="en-US" dirty="0" err="1" smtClean="0"/>
              <a:t>faim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11" name="Text Placeholder 10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en-US" dirty="0" err="1" smtClean="0"/>
              <a:t>J’ai</a:t>
            </a:r>
            <a:r>
              <a:rPr lang="en-US" dirty="0" smtClean="0"/>
              <a:t> </a:t>
            </a:r>
            <a:r>
              <a:rPr lang="en-US" dirty="0" err="1" smtClean="0"/>
              <a:t>soif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0091538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2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2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0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2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1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12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 uiExpand="1" build="p"/>
      <p:bldP spid="12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-152400"/>
            <a:ext cx="6172200" cy="4648200"/>
          </a:xfrm>
        </p:spPr>
        <p:txBody>
          <a:bodyPr>
            <a:normAutofit/>
          </a:bodyPr>
          <a:lstStyle/>
          <a:p>
            <a:r>
              <a:rPr lang="en-US" dirty="0" err="1" smtClean="0"/>
              <a:t>Qu’est-ce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i="1" u="sng" dirty="0" err="1" smtClean="0"/>
              <a:t>aimes</a:t>
            </a:r>
            <a:r>
              <a:rPr lang="en-US" dirty="0" smtClean="0"/>
              <a:t> manger?</a:t>
            </a:r>
            <a:br>
              <a:rPr lang="en-US" dirty="0" smtClean="0"/>
            </a:br>
            <a:r>
              <a:rPr lang="en-US" dirty="0" err="1" smtClean="0"/>
              <a:t>Qu’est-ce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i="1" u="sng" dirty="0" err="1" smtClean="0"/>
              <a:t>n’aimes</a:t>
            </a:r>
            <a:r>
              <a:rPr lang="en-US" i="1" u="sng" dirty="0" smtClean="0"/>
              <a:t> pas </a:t>
            </a:r>
            <a:r>
              <a:rPr lang="en-US" dirty="0" smtClean="0"/>
              <a:t>du tout manger?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err="1" smtClean="0"/>
              <a:t>Qu’est-ce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i="1" u="sng" dirty="0" err="1" smtClean="0"/>
              <a:t>aimes</a:t>
            </a:r>
            <a:r>
              <a:rPr lang="en-US" dirty="0" smtClean="0"/>
              <a:t> </a:t>
            </a:r>
            <a:r>
              <a:rPr lang="en-US" dirty="0" err="1" smtClean="0"/>
              <a:t>boire</a:t>
            </a:r>
            <a:r>
              <a:rPr lang="en-US" dirty="0" smtClean="0"/>
              <a:t>?</a:t>
            </a:r>
            <a:br>
              <a:rPr lang="en-US" dirty="0" smtClean="0"/>
            </a:br>
            <a:r>
              <a:rPr lang="en-US" dirty="0" err="1" smtClean="0"/>
              <a:t>Qu’est-ce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i="1" u="sng" dirty="0" err="1" smtClean="0"/>
              <a:t>n’aimes</a:t>
            </a:r>
            <a:r>
              <a:rPr lang="en-US" i="1" u="sng" dirty="0" smtClean="0"/>
              <a:t> pas </a:t>
            </a:r>
            <a:r>
              <a:rPr lang="en-US" dirty="0" smtClean="0"/>
              <a:t>du tout </a:t>
            </a:r>
            <a:r>
              <a:rPr lang="en-US" dirty="0" err="1" smtClean="0"/>
              <a:t>boire</a:t>
            </a:r>
            <a:r>
              <a:rPr lang="en-US" dirty="0" smtClean="0"/>
              <a:t>?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err="1" smtClean="0"/>
              <a:t>J’aime</a:t>
            </a:r>
            <a:r>
              <a:rPr lang="en-US" dirty="0" smtClean="0"/>
              <a:t> manger…/Je </a:t>
            </a:r>
            <a:r>
              <a:rPr lang="en-US" dirty="0" err="1" smtClean="0"/>
              <a:t>n’aime</a:t>
            </a:r>
            <a:r>
              <a:rPr lang="en-US" dirty="0" smtClean="0"/>
              <a:t> pas manger…</a:t>
            </a:r>
          </a:p>
          <a:p>
            <a:endParaRPr lang="en-US" dirty="0"/>
          </a:p>
          <a:p>
            <a:r>
              <a:rPr lang="en-US" dirty="0" err="1" smtClean="0"/>
              <a:t>J’aime</a:t>
            </a:r>
            <a:r>
              <a:rPr lang="en-US" dirty="0" smtClean="0"/>
              <a:t> </a:t>
            </a:r>
            <a:r>
              <a:rPr lang="en-US" dirty="0" err="1" smtClean="0"/>
              <a:t>boire</a:t>
            </a:r>
            <a:r>
              <a:rPr lang="en-US" dirty="0" smtClean="0"/>
              <a:t>…/Je </a:t>
            </a:r>
            <a:r>
              <a:rPr lang="en-US" dirty="0" err="1" smtClean="0"/>
              <a:t>n’aime</a:t>
            </a:r>
            <a:r>
              <a:rPr lang="en-US" dirty="0" smtClean="0"/>
              <a:t> pas </a:t>
            </a:r>
            <a:r>
              <a:rPr lang="en-US" dirty="0" err="1" smtClean="0"/>
              <a:t>boire</a:t>
            </a:r>
            <a:r>
              <a:rPr lang="en-US" dirty="0" smtClean="0"/>
              <a:t>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516941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533400"/>
            <a:ext cx="6172200" cy="4415790"/>
          </a:xfrm>
        </p:spPr>
        <p:txBody>
          <a:bodyPr/>
          <a:lstStyle/>
          <a:p>
            <a:r>
              <a:rPr lang="en-US" dirty="0" err="1" smtClean="0"/>
              <a:t>Quelles</a:t>
            </a:r>
            <a:r>
              <a:rPr lang="en-US" dirty="0" smtClean="0"/>
              <a:t> collations et </a:t>
            </a:r>
            <a:r>
              <a:rPr lang="en-US" dirty="0" err="1" smtClean="0"/>
              <a:t>boissons</a:t>
            </a:r>
            <a:r>
              <a:rPr lang="en-US" dirty="0" smtClean="0"/>
              <a:t> </a:t>
            </a:r>
            <a:r>
              <a:rPr lang="en-US" dirty="0" err="1" smtClean="0"/>
              <a:t>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préfères</a:t>
            </a:r>
            <a:r>
              <a:rPr lang="en-US" dirty="0" smtClean="0"/>
              <a:t>?</a:t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Je </a:t>
            </a:r>
            <a:r>
              <a:rPr lang="en-US" dirty="0" err="1" smtClean="0"/>
              <a:t>préfère</a:t>
            </a:r>
            <a:r>
              <a:rPr lang="en-US" dirty="0" smtClean="0"/>
              <a:t>…et…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330927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Les </a:t>
            </a:r>
            <a:r>
              <a:rPr lang="en-US" dirty="0" err="1" smtClean="0"/>
              <a:t>verbes</a:t>
            </a:r>
            <a:r>
              <a:rPr lang="en-US" dirty="0" smtClean="0"/>
              <a:t> </a:t>
            </a:r>
            <a:r>
              <a:rPr lang="en-US" dirty="0" err="1" smtClean="0"/>
              <a:t>d’unité</a:t>
            </a:r>
            <a:r>
              <a:rPr lang="en-US" dirty="0" smtClean="0"/>
              <a:t> 2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49460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2286000" y="762000"/>
            <a:ext cx="6172200" cy="4187190"/>
          </a:xfrm>
        </p:spPr>
        <p:txBody>
          <a:bodyPr>
            <a:normAutofit/>
          </a:bodyPr>
          <a:lstStyle/>
          <a:p>
            <a:r>
              <a:rPr lang="en-US" dirty="0" err="1"/>
              <a:t>Qu’est-ce</a:t>
            </a:r>
            <a:r>
              <a:rPr lang="en-US" dirty="0"/>
              <a:t> </a:t>
            </a:r>
            <a:r>
              <a:rPr lang="en-US" dirty="0" err="1"/>
              <a:t>que</a:t>
            </a:r>
            <a:r>
              <a:rPr lang="en-US" dirty="0"/>
              <a:t> </a:t>
            </a:r>
            <a:r>
              <a:rPr lang="en-US" dirty="0" err="1"/>
              <a:t>tu</a:t>
            </a:r>
            <a:r>
              <a:rPr lang="en-US" dirty="0"/>
              <a:t> </a:t>
            </a:r>
            <a:r>
              <a:rPr lang="en-US" dirty="0" err="1"/>
              <a:t>prends</a:t>
            </a:r>
            <a:r>
              <a:rPr lang="en-US" dirty="0"/>
              <a:t> </a:t>
            </a:r>
            <a:r>
              <a:rPr lang="en-US" dirty="0" err="1"/>
              <a:t>comme</a:t>
            </a:r>
            <a:r>
              <a:rPr lang="en-US" dirty="0"/>
              <a:t> collation? </a:t>
            </a:r>
            <a:r>
              <a:rPr lang="en-US" dirty="0" err="1" smtClean="0"/>
              <a:t>Comme</a:t>
            </a:r>
            <a:r>
              <a:rPr lang="en-US" dirty="0" smtClean="0"/>
              <a:t> </a:t>
            </a:r>
            <a:r>
              <a:rPr lang="en-US" dirty="0" err="1" smtClean="0"/>
              <a:t>boisson</a:t>
            </a:r>
            <a:r>
              <a:rPr lang="en-US" dirty="0" smtClean="0"/>
              <a:t>?</a:t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/>
              <a:t>prends-tu</a:t>
            </a:r>
            <a:r>
              <a:rPr lang="en-US" dirty="0"/>
              <a:t> </a:t>
            </a:r>
            <a:r>
              <a:rPr lang="en-US" dirty="0" err="1"/>
              <a:t>comme</a:t>
            </a:r>
            <a:r>
              <a:rPr lang="en-US" dirty="0"/>
              <a:t> collation</a:t>
            </a:r>
            <a:r>
              <a:rPr lang="en-US" dirty="0" smtClean="0"/>
              <a:t>? </a:t>
            </a:r>
            <a:r>
              <a:rPr lang="en-US" dirty="0" err="1" smtClean="0"/>
              <a:t>Comme</a:t>
            </a:r>
            <a:r>
              <a:rPr lang="en-US" dirty="0" smtClean="0"/>
              <a:t> </a:t>
            </a:r>
            <a:r>
              <a:rPr lang="en-US" dirty="0" err="1" smtClean="0"/>
              <a:t>boisson</a:t>
            </a:r>
            <a:r>
              <a:rPr lang="en-US" dirty="0" smtClean="0"/>
              <a:t>?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Je </a:t>
            </a:r>
            <a:r>
              <a:rPr lang="en-US" dirty="0" err="1" smtClean="0"/>
              <a:t>prends</a:t>
            </a:r>
            <a:r>
              <a:rPr lang="en-US" dirty="0" smtClean="0"/>
              <a:t>…</a:t>
            </a:r>
            <a:r>
              <a:rPr lang="en-US" dirty="0" err="1" smtClean="0"/>
              <a:t>comme</a:t>
            </a:r>
            <a:r>
              <a:rPr lang="en-US" dirty="0" smtClean="0"/>
              <a:t> collation.</a:t>
            </a:r>
          </a:p>
          <a:p>
            <a:endParaRPr lang="en-US" dirty="0"/>
          </a:p>
          <a:p>
            <a:r>
              <a:rPr lang="en-US" dirty="0" smtClean="0"/>
              <a:t>Je </a:t>
            </a:r>
            <a:r>
              <a:rPr lang="en-US" dirty="0" err="1" smtClean="0"/>
              <a:t>prends</a:t>
            </a:r>
            <a:r>
              <a:rPr lang="en-US" dirty="0" smtClean="0"/>
              <a:t>…</a:t>
            </a:r>
            <a:r>
              <a:rPr lang="en-US" dirty="0" err="1" smtClean="0"/>
              <a:t>comme</a:t>
            </a:r>
            <a:r>
              <a:rPr lang="en-US" dirty="0" smtClean="0"/>
              <a:t> </a:t>
            </a:r>
            <a:r>
              <a:rPr lang="en-US" dirty="0" err="1" smtClean="0"/>
              <a:t>boisson</a:t>
            </a:r>
            <a:r>
              <a:rPr lang="en-US" dirty="0" smtClean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24646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2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4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randombar(horizontal)">
                                      <p:cBhvr>
                                        <p:cTn id="17" dur="500"/>
                                        <p:tgtEl>
                                          <p:spTgt spid="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prendre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"/>
            <p:extLst>
              <p:ext uri="{D42A27DB-BD31-4B8C-83A1-F6EECF244321}">
                <p14:modId xmlns:p14="http://schemas.microsoft.com/office/powerpoint/2010/main" val="2060041753"/>
              </p:ext>
            </p:extLst>
          </p:nvPr>
        </p:nvGraphicFramePr>
        <p:xfrm>
          <a:off x="457200" y="1600200"/>
          <a:ext cx="8109793" cy="1959429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342475"/>
                <a:gridCol w="1225025"/>
                <a:gridCol w="1867218"/>
                <a:gridCol w="1225025"/>
                <a:gridCol w="1225025"/>
                <a:gridCol w="1225025"/>
              </a:tblGrid>
              <a:tr h="653143">
                <a:tc gridSpan="6">
                  <a:txBody>
                    <a:bodyPr/>
                    <a:lstStyle/>
                    <a:p>
                      <a:pPr algn="ctr"/>
                      <a:r>
                        <a:rPr lang="en-US" dirty="0" smtClean="0"/>
                        <a:t>PRENDRE – to take</a:t>
                      </a:r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</a:tr>
              <a:tr h="653143"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Je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Tu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Il/Elle/On/Qui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smtClean="0"/>
                        <a:t>Nous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Vous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b="1" dirty="0" err="1" smtClean="0"/>
                        <a:t>Ils</a:t>
                      </a:r>
                      <a:r>
                        <a:rPr lang="en-US" b="1" dirty="0" smtClean="0"/>
                        <a:t>/</a:t>
                      </a:r>
                      <a:r>
                        <a:rPr lang="en-US" b="1" dirty="0" err="1" smtClean="0"/>
                        <a:t>Elles</a:t>
                      </a:r>
                      <a:endParaRPr lang="en-US" b="1" dirty="0"/>
                    </a:p>
                  </a:txBody>
                  <a:tcPr/>
                </a:tc>
              </a:tr>
              <a:tr h="653143"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prends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prends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prend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prenons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prenez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 err="1" smtClean="0"/>
                        <a:t>prennent</a:t>
                      </a:r>
                      <a:endParaRPr lang="en-US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7190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Oriel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292</TotalTime>
  <Words>308</Words>
  <Application>Microsoft Office PowerPoint</Application>
  <PresentationFormat>On-screen Show (4:3)</PresentationFormat>
  <Paragraphs>107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Oriel</vt:lpstr>
      <vt:lpstr>Les questions d’unité 2</vt:lpstr>
      <vt:lpstr>Qu’est-ce que tu manges? Qu’est-ce que tu bois?      </vt:lpstr>
      <vt:lpstr>As-tu faim? As-tu soif?      </vt:lpstr>
      <vt:lpstr>As-tu faim? As-tu soif?</vt:lpstr>
      <vt:lpstr>Qu’est-ce que tu aimes manger? Qu’est-ce que tu n’aimes pas du tout manger?   Qu’est-ce que tu aimes boire? Qu’est-ce que tu n’aimes pas du tout boire?</vt:lpstr>
      <vt:lpstr>Quelles collations et boissons est-ce que tu préfères?     </vt:lpstr>
      <vt:lpstr>Les verbes d’unité 2</vt:lpstr>
      <vt:lpstr>Qu’est-ce que tu prends comme collation? Comme boisson?  Que prends-tu comme collation? Comme boisson?  </vt:lpstr>
      <vt:lpstr>prendre</vt:lpstr>
      <vt:lpstr>Qu’est-ce que tu prends comme collation? Que prends-tu comme collation?</vt:lpstr>
      <vt:lpstr>Mettre</vt:lpstr>
      <vt:lpstr>Est-ce que tu mets _______ sur ta pizza? Mets-tu ______ sur ta pizza?</vt:lpstr>
      <vt:lpstr>Quel est le meilleur choix?</vt:lpstr>
      <vt:lpstr>Avoir besoin de </vt:lpstr>
    </vt:vector>
  </TitlesOfParts>
  <Company>NCDSB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verbes d’unité 2</dc:title>
  <dc:creator>Biega, Sarah</dc:creator>
  <cp:lastModifiedBy>Biega, Sarah</cp:lastModifiedBy>
  <cp:revision>19</cp:revision>
  <dcterms:created xsi:type="dcterms:W3CDTF">2014-04-07T12:08:29Z</dcterms:created>
  <dcterms:modified xsi:type="dcterms:W3CDTF">2015-04-08T13:32:02Z</dcterms:modified>
</cp:coreProperties>
</file>

<file path=docProps/thumbnail.jpeg>
</file>